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9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0ADED-3503-48C0-A412-A48828AF1077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6CBA-8E9F-4D17-A238-F9D4CB098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CBA-8E9F-4D17-A238-F9D4CB098E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A92AD6-2FA8-45A1-A9EA-A0B184BA4BC9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2D3A31-4289-4055-BE4A-2084DF4B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42;&#1052;\Desktop\&#1057;&#1074;&#1077;&#1090;&#1072;\&#1082;%20&#1087;&#1088;&#1077;&#1079;&#1077;&#1085;&#1090;&#1072;&#1094;&#1080;&#1080;\Voennye_pesni_1941-_1945_goda_-_Sinij_platochek_(xMusic.me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42;&#1052;\Desktop\&#1057;&#1074;&#1077;&#1090;&#1072;\&#1082;%20&#1087;&#1088;&#1077;&#1079;&#1077;&#1085;&#1090;&#1072;&#1094;&#1080;&#1080;\Pesni_Voennyh_Let_Svyacshennaya_Vojna_(vmusice.net).mp3" TargetMode="Externa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69;&#1042;&#1052;\Desktop\&#1057;&#1074;&#1077;&#1090;&#1072;\&#1082;%20&#1087;&#1088;&#1077;&#1079;&#1077;&#1085;&#1090;&#1072;&#1094;&#1080;&#1080;\Voennye_pesni_1941-_1945_goda_-_Sinij_platochek_(xMusic.me).mp3" TargetMode="External"/><Relationship Id="rId1" Type="http://schemas.openxmlformats.org/officeDocument/2006/relationships/audio" Target="file:///C:\Users\&#1069;&#1042;&#1052;\Desktop\&#1057;&#1074;&#1077;&#1090;&#1072;\&#1082;%20&#1087;&#1088;&#1077;&#1079;&#1077;&#1085;&#1090;&#1072;&#1094;&#1080;&#1080;\Voennye_pesni_-_Den_Pobedy_kak_on_byl_ot_nas_dalek_Kak_v_kostre_potuhshem_tayal_ugolek.Byli_versty_(iPlayer.fm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42;&#1052;\Desktop\&#1057;&#1074;&#1077;&#1090;&#1072;\&#1082;%20&#1087;&#1088;&#1077;&#1079;&#1077;&#1085;&#1090;&#1072;&#1094;&#1080;&#1080;\Voennye_pesni_-_Den_Pobedy_kak_on_byl_ot_nas_dalek_Kak_v_kostre_potuhshem_tayal_ugolek.Byli_versty_(iPlayer.fm).mp3" TargetMode="Externa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42;&#1052;\Desktop\&#1057;&#1074;&#1077;&#1090;&#1072;\&#1082;%20&#1087;&#1088;&#1077;&#1079;&#1077;&#1085;&#1090;&#1072;&#1094;&#1080;&#1080;\Pesni_Voennyh_Let_Svyacshennaya_Vojna_(vmusice.net).mp3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42;&#1052;\Desktop\&#1057;&#1074;&#1077;&#1090;&#1072;\&#1082;%20&#1087;&#1088;&#1077;&#1079;&#1077;&#1085;&#1090;&#1072;&#1094;&#1080;&#1080;\Sovetskie_pesni_-_Pesnya_O_Pionerah_-_Geroyah_(iPlayer.fm).mp3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ennye_pesni_1941-_1945_goda_-_Sinij_platochek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Voennye_pesni_1941-_1945_goda_-_Sinij_platochek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ВМ\Desktop\Света\9 мая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9651" y="0"/>
            <a:ext cx="9193651" cy="685800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002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ВМ\Desktop\к 9 мая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ЭВМ\Desktop\к 9 мая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ЭВМ\Desktop\к 9 мая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ЭВМ\Desktop\к 9 мая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ВМ\Downloads\392659-609421a7244a2bda9fbe79a7e7ae9b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ЭВМ\Desktop\к 9 мая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ЭВМ\Desktop\к 9 мая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ЭВМ\Desktop\к 9 мая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ЭВМ\Desktop\к 9 мая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48"/>
            <a:ext cx="9144000" cy="6803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ЭВМ\Desktop\к 9 мая\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ВМ\Desktop\к 9 ма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ЭВМ\Desktop\к 9 мая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ЭВМ\Desktop\к 9 мая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ЭВМ\Desktop\к 9 мая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ЭВМ\Desktop\к 9 мая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ЭВМ\Desktop\к 9 мая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ЭВМ\Desktop\к 9 мая\2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ЭВМ\Desktop\к 9 мая\26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ЭВМ\Desktop\к 9 мая\26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ЭВМ\Desktop\к 9 мая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ЭВМ\Desktop\к 9 мая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271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ВМ\Desktop\к 9 ма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ЭВМ\Desktop\к 9 мая\29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sni_Voennyh_Let_Svyacshennaya_Vojna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842" name="Picture 2" descr="C:\Users\ЭВМ\Desktop\к 9 мая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ЭВМ\Desktop\к 9 мая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ЭВМ\Desktop\к 9 мая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5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ennye_pesni_-_Den_Pobedy_kak_on_byl_ot_nas_dalek_Kak_v_kostre_potuhshem_tayal_ugolek.Byli_vers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938" name="Picture 2" descr="C:\Users\ЭВМ\Desktop\к 9 мая\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Voennye_pesni_1941-_1945_goda_-_Sinij_platochek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36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oennye_pesni_-_Den_Pobedy_kak_on_byl_ot_nas_dalek_Kak_v_kostre_potuhshem_tayal_ugolek.Byli_vers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962" name="Picture 2" descr="C:\Users\ЭВМ\Desktop\к 9 мая\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219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sni_Voennyh_Let_Svyacshennaya_Vojna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6" name="Picture 2" descr="C:\Users\ЭВМ\Desktop\к 9 мая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ВМ\Desktop\к 9 ма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vetskie_pesni_-_Pesnya_O_Pionerah_-_Geroyah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304800" cy="304800"/>
          </a:xfrm>
          <a:prstGeom prst="rect">
            <a:avLst/>
          </a:prstGeom>
        </p:spPr>
      </p:pic>
      <p:pic>
        <p:nvPicPr>
          <p:cNvPr id="10242" name="Picture 2" descr="C:\Users\ЭВМ\Desktop\к 9 ма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ВМ\Desktop\к 9 ма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5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ВМ\Desktop\к 9 ма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ВМ\Desktop\к 9 мая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48"/>
            <a:ext cx="9144000" cy="68687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</TotalTime>
  <Words>1</Words>
  <Application>Microsoft Office PowerPoint</Application>
  <PresentationFormat>Экран (4:3)</PresentationFormat>
  <Paragraphs>1</Paragraphs>
  <Slides>35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ЭВМ</dc:creator>
  <cp:lastModifiedBy>ЭВМ</cp:lastModifiedBy>
  <cp:revision>23</cp:revision>
  <dcterms:created xsi:type="dcterms:W3CDTF">2016-05-06T13:48:28Z</dcterms:created>
  <dcterms:modified xsi:type="dcterms:W3CDTF">2016-05-16T09:47:31Z</dcterms:modified>
</cp:coreProperties>
</file>